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62" y="500062"/>
            <a:ext cx="3959258" cy="490519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643062"/>
            <a:ext cx="7786688" cy="4056881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Cleft lip is congenital deformity of the upper lip that varies from a notching to a complete division of the lip , any degree of </a:t>
            </a:r>
            <a:r>
              <a:rPr lang="en-US" sz="3000" dirty="0" err="1" smtClean="0"/>
              <a:t>clefting</a:t>
            </a:r>
            <a:r>
              <a:rPr lang="en-US" sz="3000" dirty="0" smtClean="0"/>
              <a:t> can exist.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Cleft palate congenital split of the palate that may extends through uvula, soft palate and into hard palate, the lip may or </a:t>
            </a:r>
            <a:r>
              <a:rPr lang="en-US" sz="3000" dirty="0" err="1" smtClean="0"/>
              <a:t>maynot</a:t>
            </a:r>
            <a:r>
              <a:rPr lang="en-US" sz="3000" dirty="0" smtClean="0"/>
              <a:t> be involved in cleft of the palate.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2022-07-06T08:40:32Z</dcterms:modified>
</cp:coreProperties>
</file>